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</p:sldIdLst>
  <p:sldSz cx="9601200" cy="12801600" type="A3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FA42D7-CEA5-4C2D-98F9-5278713EE7A4}" v="1007" dt="2023-01-27T08:23:58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18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8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6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08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6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22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41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02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18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030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16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81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9" Type="http://schemas.openxmlformats.org/officeDocument/2006/relationships/image" Target="../media/image71.png"/><Relationship Id="rId21" Type="http://schemas.openxmlformats.org/officeDocument/2006/relationships/image" Target="../media/image53.png"/><Relationship Id="rId34" Type="http://schemas.openxmlformats.org/officeDocument/2006/relationships/image" Target="../media/image66.png"/><Relationship Id="rId42" Type="http://schemas.openxmlformats.org/officeDocument/2006/relationships/image" Target="../media/image74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41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37" Type="http://schemas.openxmlformats.org/officeDocument/2006/relationships/image" Target="../media/image69.png"/><Relationship Id="rId40" Type="http://schemas.openxmlformats.org/officeDocument/2006/relationships/image" Target="../media/image72.jpe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36" Type="http://schemas.openxmlformats.org/officeDocument/2006/relationships/image" Target="../media/image68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31" Type="http://schemas.openxmlformats.org/officeDocument/2006/relationships/image" Target="../media/image63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35" Type="http://schemas.openxmlformats.org/officeDocument/2006/relationships/image" Target="../media/image67.png"/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33" Type="http://schemas.openxmlformats.org/officeDocument/2006/relationships/image" Target="../media/image65.png"/><Relationship Id="rId38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09A0262-131A-C60B-63BF-6765DB2AB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489" y="201434"/>
            <a:ext cx="4746634" cy="121006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179868D-4272-A716-6046-423D4F52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257401"/>
            <a:ext cx="4551382" cy="938096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A67810F-4AF6-C6C8-5545-DFF2A90A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827" y="1270699"/>
            <a:ext cx="2259320" cy="1083458"/>
          </a:xfrm>
          <a:prstGeom prst="rect">
            <a:avLst/>
          </a:prstGeom>
        </p:spPr>
      </p:pic>
      <p:pic>
        <p:nvPicPr>
          <p:cNvPr id="12" name="Picture 12" descr="Text, application&#10;&#10;Description automatically generated">
            <a:extLst>
              <a:ext uri="{FF2B5EF4-FFF2-40B4-BE49-F238E27FC236}">
                <a16:creationId xmlns:a16="http://schemas.microsoft.com/office/drawing/2014/main" id="{F3E0A3B6-FC80-F2FE-8B5A-A02380B12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84" y="1203481"/>
            <a:ext cx="2038603" cy="1209406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CCF6971C-52B1-E618-008B-BDB4ED752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4661" y="1484450"/>
            <a:ext cx="2378168" cy="1929326"/>
          </a:xfrm>
          <a:prstGeom prst="rect">
            <a:avLst/>
          </a:prstGeo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8F1F157F-F329-82A8-EA3F-8FCC2F1A20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524" y="2476320"/>
            <a:ext cx="4449514" cy="1049171"/>
          </a:xfrm>
          <a:prstGeom prst="rect">
            <a:avLst/>
          </a:prstGeom>
        </p:spPr>
      </p:pic>
      <p:pic>
        <p:nvPicPr>
          <p:cNvPr id="14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44FA18E-0745-783B-5094-0C3F9D62A2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2175" y="3568472"/>
            <a:ext cx="4339155" cy="715498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82FEB5D-6E5B-47AD-BC92-7748985C79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741" y="3501157"/>
            <a:ext cx="1953712" cy="850125"/>
          </a:xfrm>
          <a:prstGeom prst="rect">
            <a:avLst/>
          </a:prstGeom>
        </p:spPr>
      </p:pic>
      <p:pic>
        <p:nvPicPr>
          <p:cNvPr id="16" name="Picture 16" descr="Text&#10;&#10;Description automatically generated">
            <a:extLst>
              <a:ext uri="{FF2B5EF4-FFF2-40B4-BE49-F238E27FC236}">
                <a16:creationId xmlns:a16="http://schemas.microsoft.com/office/drawing/2014/main" id="{1C3F4ED2-8968-2025-0040-5655F1ECFF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4651" y="3436270"/>
            <a:ext cx="2513994" cy="996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A6C97E-2592-94C5-95FE-734533071BB1}"/>
              </a:ext>
            </a:extLst>
          </p:cNvPr>
          <p:cNvSpPr/>
          <p:nvPr/>
        </p:nvSpPr>
        <p:spPr>
          <a:xfrm>
            <a:off x="558585" y="4461035"/>
            <a:ext cx="8769265" cy="50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9" descr="Text&#10;&#10;Description automatically generated">
            <a:extLst>
              <a:ext uri="{FF2B5EF4-FFF2-40B4-BE49-F238E27FC236}">
                <a16:creationId xmlns:a16="http://schemas.microsoft.com/office/drawing/2014/main" id="{92487431-20B7-B068-A8E0-EE29703158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0857" y="8939763"/>
            <a:ext cx="4449512" cy="711656"/>
          </a:xfrm>
          <a:prstGeom prst="rect">
            <a:avLst/>
          </a:prstGeom>
        </p:spPr>
      </p:pic>
      <p:pic>
        <p:nvPicPr>
          <p:cNvPr id="10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E74B2576-C58A-D0AE-842D-0335BA2076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2650" y="8120076"/>
            <a:ext cx="3252546" cy="644718"/>
          </a:xfrm>
          <a:prstGeom prst="rect">
            <a:avLst/>
          </a:prstGeom>
        </p:spPr>
      </p:pic>
      <p:pic>
        <p:nvPicPr>
          <p:cNvPr id="17" name="Picture 17" descr="Chart&#10;&#10;Description automatically generated">
            <a:extLst>
              <a:ext uri="{FF2B5EF4-FFF2-40B4-BE49-F238E27FC236}">
                <a16:creationId xmlns:a16="http://schemas.microsoft.com/office/drawing/2014/main" id="{43D3E01E-D5A6-CFF3-8820-89A27AA73F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4649" y="6784698"/>
            <a:ext cx="2378168" cy="658379"/>
          </a:xfrm>
          <a:prstGeom prst="rect">
            <a:avLst/>
          </a:prstGeom>
        </p:spPr>
      </p:pic>
      <p:pic>
        <p:nvPicPr>
          <p:cNvPr id="18" name="Picture 18" descr="Chart, radar chart&#10;&#10;Description automatically generated">
            <a:extLst>
              <a:ext uri="{FF2B5EF4-FFF2-40B4-BE49-F238E27FC236}">
                <a16:creationId xmlns:a16="http://schemas.microsoft.com/office/drawing/2014/main" id="{D9849071-F7A9-632E-8147-DBDB8814D2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8524" y="8054572"/>
            <a:ext cx="3999590" cy="767236"/>
          </a:xfrm>
          <a:prstGeom prst="rect">
            <a:avLst/>
          </a:prstGeom>
        </p:spPr>
      </p:pic>
      <p:pic>
        <p:nvPicPr>
          <p:cNvPr id="19" name="Picture 19" descr="Text&#10;&#10;Description automatically generated">
            <a:extLst>
              <a:ext uri="{FF2B5EF4-FFF2-40B4-BE49-F238E27FC236}">
                <a16:creationId xmlns:a16="http://schemas.microsoft.com/office/drawing/2014/main" id="{8A542430-E4FA-000D-0E1D-D0DDB43465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31022" y="7280142"/>
            <a:ext cx="1996157" cy="847476"/>
          </a:xfrm>
          <a:prstGeom prst="rect">
            <a:avLst/>
          </a:prstGeom>
        </p:spPr>
      </p:pic>
      <p:pic>
        <p:nvPicPr>
          <p:cNvPr id="20" name="Picture 20" descr="Text&#10;&#10;Description automatically generated">
            <a:extLst>
              <a:ext uri="{FF2B5EF4-FFF2-40B4-BE49-F238E27FC236}">
                <a16:creationId xmlns:a16="http://schemas.microsoft.com/office/drawing/2014/main" id="{F0B3BFA2-46F5-7286-1D8C-733DD09384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1764" y="7287329"/>
            <a:ext cx="2106516" cy="884040"/>
          </a:xfrm>
          <a:prstGeom prst="rect">
            <a:avLst/>
          </a:prstGeom>
        </p:spPr>
      </p:pic>
      <p:pic>
        <p:nvPicPr>
          <p:cNvPr id="21" name="Picture 21" descr="Text&#10;&#10;Description automatically generated">
            <a:extLst>
              <a:ext uri="{FF2B5EF4-FFF2-40B4-BE49-F238E27FC236}">
                <a16:creationId xmlns:a16="http://schemas.microsoft.com/office/drawing/2014/main" id="{072895BA-0856-F26E-F6D7-1EDB8CA73F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12878" y="6788748"/>
            <a:ext cx="2811114" cy="497473"/>
          </a:xfrm>
          <a:prstGeom prst="rect">
            <a:avLst/>
          </a:prstGeom>
        </p:spPr>
      </p:pic>
      <p:pic>
        <p:nvPicPr>
          <p:cNvPr id="22" name="Picture 22" descr="Text&#10;&#10;Description automatically generated">
            <a:extLst>
              <a:ext uri="{FF2B5EF4-FFF2-40B4-BE49-F238E27FC236}">
                <a16:creationId xmlns:a16="http://schemas.microsoft.com/office/drawing/2014/main" id="{BB1AB0E0-3DD1-7B50-62C2-480BEDF71DB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53303" y="7449170"/>
            <a:ext cx="4262753" cy="653740"/>
          </a:xfrm>
          <a:prstGeom prst="rect">
            <a:avLst/>
          </a:prstGeom>
        </p:spPr>
      </p:pic>
      <p:pic>
        <p:nvPicPr>
          <p:cNvPr id="23" name="Picture 23" descr="Text&#10;&#10;Description automatically generated">
            <a:extLst>
              <a:ext uri="{FF2B5EF4-FFF2-40B4-BE49-F238E27FC236}">
                <a16:creationId xmlns:a16="http://schemas.microsoft.com/office/drawing/2014/main" id="{D8DE7A36-CC77-22F2-B652-7876247085C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71292" y="5980551"/>
            <a:ext cx="3948655" cy="611293"/>
          </a:xfrm>
          <a:prstGeom prst="rect">
            <a:avLst/>
          </a:prstGeom>
        </p:spPr>
      </p:pic>
      <p:pic>
        <p:nvPicPr>
          <p:cNvPr id="24" name="Picture 2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22C261D-D055-9B93-E6B1-1C6D8B1EB48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53302" y="5374200"/>
            <a:ext cx="4559871" cy="660983"/>
          </a:xfrm>
          <a:prstGeom prst="rect">
            <a:avLst/>
          </a:prstGeom>
        </p:spPr>
      </p:pic>
      <p:pic>
        <p:nvPicPr>
          <p:cNvPr id="25" name="Pictur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B5150866-49D0-217A-83E2-FFAA729292B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8741" y="6754660"/>
            <a:ext cx="3405350" cy="463780"/>
          </a:xfrm>
          <a:prstGeom prst="rect">
            <a:avLst/>
          </a:prstGeom>
        </p:spPr>
      </p:pic>
      <p:pic>
        <p:nvPicPr>
          <p:cNvPr id="26" name="Picture 2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FBAE274-4B3B-364D-911A-5360D4C58E4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8742" y="5903007"/>
            <a:ext cx="3626068" cy="715446"/>
          </a:xfrm>
          <a:prstGeom prst="rect">
            <a:avLst/>
          </a:prstGeom>
        </p:spPr>
      </p:pic>
      <p:pic>
        <p:nvPicPr>
          <p:cNvPr id="27" name="Picture 27" descr="Text&#10;&#10;Description automatically generated">
            <a:extLst>
              <a:ext uri="{FF2B5EF4-FFF2-40B4-BE49-F238E27FC236}">
                <a16:creationId xmlns:a16="http://schemas.microsoft.com/office/drawing/2014/main" id="{2B4544B9-5011-2BC3-EA67-E9C479C5AEA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02920" y="4544736"/>
            <a:ext cx="2412124" cy="893738"/>
          </a:xfrm>
          <a:prstGeom prst="rect">
            <a:avLst/>
          </a:prstGeom>
        </p:spPr>
      </p:pic>
      <p:pic>
        <p:nvPicPr>
          <p:cNvPr id="29" name="Picture 2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3D1A71-EC79-7024-CDDE-B595A31A8B4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9318" y="5213461"/>
            <a:ext cx="4305198" cy="685340"/>
          </a:xfrm>
          <a:prstGeom prst="rect">
            <a:avLst/>
          </a:prstGeom>
        </p:spPr>
      </p:pic>
      <p:pic>
        <p:nvPicPr>
          <p:cNvPr id="30" name="Picture 30" descr="Text&#10;&#10;Description automatically generated">
            <a:extLst>
              <a:ext uri="{FF2B5EF4-FFF2-40B4-BE49-F238E27FC236}">
                <a16:creationId xmlns:a16="http://schemas.microsoft.com/office/drawing/2014/main" id="{C63B211D-557B-4E8B-3B8F-014AFDC0737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3850" y="4522092"/>
            <a:ext cx="4228795" cy="692842"/>
          </a:xfrm>
          <a:prstGeom prst="rect">
            <a:avLst/>
          </a:prstGeom>
        </p:spPr>
      </p:pic>
      <p:pic>
        <p:nvPicPr>
          <p:cNvPr id="31" name="Picture 31" descr="Text&#10;&#10;Description automatically generated">
            <a:extLst>
              <a:ext uri="{FF2B5EF4-FFF2-40B4-BE49-F238E27FC236}">
                <a16:creationId xmlns:a16="http://schemas.microsoft.com/office/drawing/2014/main" id="{C98D34DF-9A4D-86A5-20FD-FF6B500E04B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940062" y="9599537"/>
            <a:ext cx="3014851" cy="750370"/>
          </a:xfrm>
          <a:prstGeom prst="rect">
            <a:avLst/>
          </a:prstGeom>
        </p:spPr>
      </p:pic>
      <p:pic>
        <p:nvPicPr>
          <p:cNvPr id="34" name="Picture 34">
            <a:extLst>
              <a:ext uri="{FF2B5EF4-FFF2-40B4-BE49-F238E27FC236}">
                <a16:creationId xmlns:a16="http://schemas.microsoft.com/office/drawing/2014/main" id="{DE85BD32-038B-3147-1B20-2B6E22EDBD8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440923" y="10347041"/>
            <a:ext cx="3074276" cy="477793"/>
          </a:xfrm>
          <a:prstGeom prst="rect">
            <a:avLst/>
          </a:prstGeom>
        </p:spPr>
      </p:pic>
      <p:pic>
        <p:nvPicPr>
          <p:cNvPr id="35" name="Picture 3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FE4DC6-F0E1-AE1D-1A83-6197B858F79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85143" y="10352992"/>
            <a:ext cx="4602318" cy="669628"/>
          </a:xfrm>
          <a:prstGeom prst="rect">
            <a:avLst/>
          </a:prstGeom>
        </p:spPr>
      </p:pic>
      <p:pic>
        <p:nvPicPr>
          <p:cNvPr id="36" name="Picture 36" descr="Text&#10;&#10;Description automatically generated">
            <a:extLst>
              <a:ext uri="{FF2B5EF4-FFF2-40B4-BE49-F238E27FC236}">
                <a16:creationId xmlns:a16="http://schemas.microsoft.com/office/drawing/2014/main" id="{76AFAA06-728C-FFE8-7AF1-2E558280435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9675" y="9721849"/>
            <a:ext cx="4194840" cy="573654"/>
          </a:xfrm>
          <a:prstGeom prst="rect">
            <a:avLst/>
          </a:prstGeom>
        </p:spPr>
      </p:pic>
      <p:pic>
        <p:nvPicPr>
          <p:cNvPr id="37" name="Picture 37" descr="Text&#10;&#10;Description automatically generated">
            <a:extLst>
              <a:ext uri="{FF2B5EF4-FFF2-40B4-BE49-F238E27FC236}">
                <a16:creationId xmlns:a16="http://schemas.microsoft.com/office/drawing/2014/main" id="{634DC13C-543D-F43A-B471-88F79350D66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59674" y="8940647"/>
            <a:ext cx="4152394" cy="7778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A6804EE-7AF4-E03F-7531-CC2E2F6AC9B8}"/>
              </a:ext>
            </a:extLst>
          </p:cNvPr>
          <p:cNvSpPr/>
          <p:nvPr/>
        </p:nvSpPr>
        <p:spPr>
          <a:xfrm>
            <a:off x="541606" y="8858400"/>
            <a:ext cx="8769265" cy="50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2BFFE5-AD1F-AB68-3F93-A28285FCB28E}"/>
              </a:ext>
            </a:extLst>
          </p:cNvPr>
          <p:cNvSpPr/>
          <p:nvPr/>
        </p:nvSpPr>
        <p:spPr>
          <a:xfrm>
            <a:off x="533118" y="6659717"/>
            <a:ext cx="8769265" cy="50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40" descr="Text, letter&#10;&#10;Description automatically generated">
            <a:extLst>
              <a:ext uri="{FF2B5EF4-FFF2-40B4-BE49-F238E27FC236}">
                <a16:creationId xmlns:a16="http://schemas.microsoft.com/office/drawing/2014/main" id="{EAAA37A1-A921-D695-02AA-33CEF05C448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59676" y="11150744"/>
            <a:ext cx="2692266" cy="992672"/>
          </a:xfrm>
          <a:prstGeom prst="rect">
            <a:avLst/>
          </a:prstGeom>
        </p:spPr>
      </p:pic>
      <p:pic>
        <p:nvPicPr>
          <p:cNvPr id="43" name="Picture 43" descr="Text&#10;&#10;Description automatically generated">
            <a:extLst>
              <a:ext uri="{FF2B5EF4-FFF2-40B4-BE49-F238E27FC236}">
                <a16:creationId xmlns:a16="http://schemas.microsoft.com/office/drawing/2014/main" id="{5D2F20FD-476C-668D-FA88-A196665FA44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225260" y="11646805"/>
            <a:ext cx="5374829" cy="739105"/>
          </a:xfrm>
          <a:prstGeom prst="rect">
            <a:avLst/>
          </a:prstGeom>
        </p:spPr>
      </p:pic>
      <p:pic>
        <p:nvPicPr>
          <p:cNvPr id="28" name="Picture 28" descr="Text&#10;&#10;Description automatically generated">
            <a:extLst>
              <a:ext uri="{FF2B5EF4-FFF2-40B4-BE49-F238E27FC236}">
                <a16:creationId xmlns:a16="http://schemas.microsoft.com/office/drawing/2014/main" id="{F89A1247-605B-2F3B-CD98-F09925A5F85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625966" y="4559839"/>
            <a:ext cx="2378166" cy="872021"/>
          </a:xfrm>
          <a:prstGeom prst="rect">
            <a:avLst/>
          </a:prstGeom>
        </p:spPr>
      </p:pic>
      <p:pic>
        <p:nvPicPr>
          <p:cNvPr id="33" name="Picture 3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972A83-3A83-BFB7-2F85-67133D1F1D5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853458" y="10837455"/>
            <a:ext cx="4772100" cy="78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1185F7A1-A77C-1ECA-1A29-425D38791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336" y="11083311"/>
            <a:ext cx="3948655" cy="29560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39D0A5D-642B-F1FA-6129-AE1DC4ED4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674" y="11375420"/>
            <a:ext cx="2853558" cy="113756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BF8088AB-8690-44FF-005C-80147D3AA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043" y="10331487"/>
            <a:ext cx="3727936" cy="73810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A38698E-296F-CAC7-9E14-E63FAE8EB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043" y="9906313"/>
            <a:ext cx="3727938" cy="425446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76737A0A-6A99-39E2-AAED-6F2F024D81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5174" y="9455576"/>
            <a:ext cx="4008077" cy="427071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E7652021-63C1-AB22-2B64-6E1EF5DB8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524" y="9778328"/>
            <a:ext cx="3795850" cy="520123"/>
          </a:xfrm>
          <a:prstGeom prst="rect">
            <a:avLst/>
          </a:prstGeom>
        </p:spPr>
      </p:pic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DF99FE74-52DF-1199-D885-88A7E7011D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759" y="8016158"/>
            <a:ext cx="1580190" cy="1395855"/>
          </a:xfrm>
          <a:prstGeom prst="rect">
            <a:avLst/>
          </a:prstGeom>
        </p:spPr>
      </p:pic>
      <p:pic>
        <p:nvPicPr>
          <p:cNvPr id="11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EBA38F6E-4DEA-4F88-AB90-66C13BDC39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056" y="11623230"/>
            <a:ext cx="3592112" cy="650424"/>
          </a:xfrm>
          <a:prstGeom prst="rect">
            <a:avLst/>
          </a:prstGeom>
        </p:spPr>
      </p:pic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767901F2-078B-32A9-7F81-FAE01739EE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7159" y="7178845"/>
            <a:ext cx="1291561" cy="897268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7DDA9D3-3167-E7AC-F51C-E9693528D1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056" y="11230932"/>
            <a:ext cx="3948656" cy="365395"/>
          </a:xfrm>
          <a:prstGeom prst="rect">
            <a:avLst/>
          </a:prstGeom>
        </p:spPr>
      </p:pic>
      <p:pic>
        <p:nvPicPr>
          <p:cNvPr id="14" name="Picture 14" descr="Table&#10;&#10;Description automatically generated">
            <a:extLst>
              <a:ext uri="{FF2B5EF4-FFF2-40B4-BE49-F238E27FC236}">
                <a16:creationId xmlns:a16="http://schemas.microsoft.com/office/drawing/2014/main" id="{857316D8-00EE-5462-8063-F09A8529AB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4224" y="7771187"/>
            <a:ext cx="1376453" cy="1334007"/>
          </a:xfrm>
          <a:prstGeom prst="rect">
            <a:avLst/>
          </a:prstGeom>
        </p:spPr>
      </p:pic>
      <p:pic>
        <p:nvPicPr>
          <p:cNvPr id="16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1547CCE-7B2F-2987-ABB1-6AC397092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524" y="10939556"/>
            <a:ext cx="4050525" cy="269013"/>
          </a:xfrm>
          <a:prstGeom prst="rect">
            <a:avLst/>
          </a:prstGeom>
        </p:spPr>
      </p:pic>
      <p:pic>
        <p:nvPicPr>
          <p:cNvPr id="17" name="Picture 17" descr="Text&#10;&#10;Description automatically generated">
            <a:extLst>
              <a:ext uri="{FF2B5EF4-FFF2-40B4-BE49-F238E27FC236}">
                <a16:creationId xmlns:a16="http://schemas.microsoft.com/office/drawing/2014/main" id="{F7365C27-0434-6138-BD72-009EF67B32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3991" y="10327981"/>
            <a:ext cx="3965632" cy="626269"/>
          </a:xfrm>
          <a:prstGeom prst="rect">
            <a:avLst/>
          </a:prstGeom>
        </p:spPr>
      </p:pic>
      <p:pic>
        <p:nvPicPr>
          <p:cNvPr id="18" name="Picture 18" descr="Text&#10;&#10;Description automatically generated">
            <a:extLst>
              <a:ext uri="{FF2B5EF4-FFF2-40B4-BE49-F238E27FC236}">
                <a16:creationId xmlns:a16="http://schemas.microsoft.com/office/drawing/2014/main" id="{C5AB58FF-007F-C143-3ECB-FCCA1EE182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4568" y="8307628"/>
            <a:ext cx="3668513" cy="660111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5CE6690C-C2F6-8B4F-DFD3-7CBE14EEB7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20357" y="8240612"/>
            <a:ext cx="1605658" cy="1150691"/>
          </a:xfrm>
          <a:prstGeom prst="rect">
            <a:avLst/>
          </a:prstGeom>
        </p:spPr>
      </p:pic>
      <p:pic>
        <p:nvPicPr>
          <p:cNvPr id="20" name="Picture 20" descr="Diagram&#10;&#10;Description automatically generated">
            <a:extLst>
              <a:ext uri="{FF2B5EF4-FFF2-40B4-BE49-F238E27FC236}">
                <a16:creationId xmlns:a16="http://schemas.microsoft.com/office/drawing/2014/main" id="{694C1840-08D7-6748-26B0-2B0816A91CC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95900" y="7252419"/>
            <a:ext cx="1605659" cy="979326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56C9AD74-DB2C-E2A7-0996-81656C9950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7588" y="7276646"/>
            <a:ext cx="3108232" cy="10242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536724F-F02D-400F-5E7C-BB78DAEBAD62}"/>
              </a:ext>
            </a:extLst>
          </p:cNvPr>
          <p:cNvSpPr txBox="1"/>
          <p:nvPr/>
        </p:nvSpPr>
        <p:spPr>
          <a:xfrm>
            <a:off x="5820142" y="7522212"/>
            <a:ext cx="207304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cs typeface="Calibri"/>
              </a:rPr>
              <a:t>An NFA transition function</a:t>
            </a:r>
            <a:endParaRPr lang="en-GB" sz="1000"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1FFE35-A5E8-036B-2743-B73809AB16E9}"/>
              </a:ext>
            </a:extLst>
          </p:cNvPr>
          <p:cNvSpPr/>
          <p:nvPr/>
        </p:nvSpPr>
        <p:spPr>
          <a:xfrm>
            <a:off x="674036" y="7130014"/>
            <a:ext cx="8395744" cy="5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60918977-D3BA-B864-3BBC-1B59DCFD93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10000" y="6604544"/>
            <a:ext cx="2870536" cy="356531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BDA4CB5A-79B5-37FF-1B3C-30D4F96E74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77912" y="6224535"/>
            <a:ext cx="2743200" cy="352528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7E302B61-9C4F-B866-42E6-8DDB45F4DC7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08530" y="5868386"/>
            <a:ext cx="1953712" cy="1013891"/>
          </a:xfrm>
          <a:prstGeom prst="rect">
            <a:avLst/>
          </a:prstGeom>
        </p:spPr>
      </p:pic>
      <p:pic>
        <p:nvPicPr>
          <p:cNvPr id="27" name="Picture 27" descr="Shape&#10;&#10;Description automatically generated">
            <a:extLst>
              <a:ext uri="{FF2B5EF4-FFF2-40B4-BE49-F238E27FC236}">
                <a16:creationId xmlns:a16="http://schemas.microsoft.com/office/drawing/2014/main" id="{D3C47C6D-0E88-80B3-5F8B-E718888A9F3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45826" y="5827039"/>
            <a:ext cx="2955428" cy="349545"/>
          </a:xfrm>
          <a:prstGeom prst="rect">
            <a:avLst/>
          </a:prstGeom>
        </p:spPr>
      </p:pic>
      <p:pic>
        <p:nvPicPr>
          <p:cNvPr id="28" name="Picture 2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AE08808-3784-CF3F-4A89-28352249B6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5145" y="6522180"/>
            <a:ext cx="3626068" cy="461836"/>
          </a:xfrm>
          <a:prstGeom prst="rect">
            <a:avLst/>
          </a:prstGeom>
        </p:spPr>
      </p:pic>
      <p:pic>
        <p:nvPicPr>
          <p:cNvPr id="29" name="Picture 2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E4DCFFC-EE30-1AEF-3111-5B66537CA15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9894" y="5936033"/>
            <a:ext cx="3889232" cy="43716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98D1F9B-E420-6DF9-FF1A-C9FFA2DF817F}"/>
              </a:ext>
            </a:extLst>
          </p:cNvPr>
          <p:cNvSpPr/>
          <p:nvPr/>
        </p:nvSpPr>
        <p:spPr>
          <a:xfrm>
            <a:off x="463506" y="5777698"/>
            <a:ext cx="8607972" cy="50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7" descr="Text&#10;&#10;Description automatically generated">
            <a:extLst>
              <a:ext uri="{FF2B5EF4-FFF2-40B4-BE49-F238E27FC236}">
                <a16:creationId xmlns:a16="http://schemas.microsoft.com/office/drawing/2014/main" id="{20CBD04C-8DEB-66C5-4151-160F04F06DA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27835" y="3873742"/>
            <a:ext cx="4415557" cy="529409"/>
          </a:xfrm>
          <a:prstGeom prst="rect">
            <a:avLst/>
          </a:prstGeom>
        </p:spPr>
      </p:pic>
      <p:pic>
        <p:nvPicPr>
          <p:cNvPr id="39" name="Picture 39" descr="A picture containing shape&#10;&#10;Description automatically generated">
            <a:extLst>
              <a:ext uri="{FF2B5EF4-FFF2-40B4-BE49-F238E27FC236}">
                <a16:creationId xmlns:a16="http://schemas.microsoft.com/office/drawing/2014/main" id="{540386E7-C703-A360-866D-3ED8D0D9E41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85391" y="2627090"/>
            <a:ext cx="4458002" cy="365622"/>
          </a:xfrm>
          <a:prstGeom prst="rect">
            <a:avLst/>
          </a:prstGeom>
        </p:spPr>
      </p:pic>
      <p:pic>
        <p:nvPicPr>
          <p:cNvPr id="40" name="Picture 40" descr="Text&#10;&#10;Description automatically generated">
            <a:extLst>
              <a:ext uri="{FF2B5EF4-FFF2-40B4-BE49-F238E27FC236}">
                <a16:creationId xmlns:a16="http://schemas.microsoft.com/office/drawing/2014/main" id="{876FC2E9-52D2-7972-FB35-FFCCDC93255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702368" y="2027182"/>
            <a:ext cx="4177861" cy="606164"/>
          </a:xfrm>
          <a:prstGeom prst="rect">
            <a:avLst/>
          </a:prstGeom>
        </p:spPr>
      </p:pic>
      <p:pic>
        <p:nvPicPr>
          <p:cNvPr id="41" name="Picture 41">
            <a:extLst>
              <a:ext uri="{FF2B5EF4-FFF2-40B4-BE49-F238E27FC236}">
                <a16:creationId xmlns:a16="http://schemas.microsoft.com/office/drawing/2014/main" id="{33A84AB2-42CA-1D6C-C075-D9053BBC264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93633" y="2146783"/>
            <a:ext cx="3982611" cy="740485"/>
          </a:xfrm>
          <a:prstGeom prst="rect">
            <a:avLst/>
          </a:prstGeom>
        </p:spPr>
      </p:pic>
      <p:pic>
        <p:nvPicPr>
          <p:cNvPr id="42" name="Picture 42" descr="A picture containing text&#10;&#10;Description automatically generated">
            <a:extLst>
              <a:ext uri="{FF2B5EF4-FFF2-40B4-BE49-F238E27FC236}">
                <a16:creationId xmlns:a16="http://schemas.microsoft.com/office/drawing/2014/main" id="{0DFFA9CE-E9E2-DB24-B48E-BA755998BCE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3633" y="5128034"/>
            <a:ext cx="4525915" cy="491161"/>
          </a:xfrm>
          <a:prstGeom prst="rect">
            <a:avLst/>
          </a:prstGeom>
        </p:spPr>
      </p:pic>
      <p:pic>
        <p:nvPicPr>
          <p:cNvPr id="43" name="Picture 43">
            <a:extLst>
              <a:ext uri="{FF2B5EF4-FFF2-40B4-BE49-F238E27FC236}">
                <a16:creationId xmlns:a16="http://schemas.microsoft.com/office/drawing/2014/main" id="{1C1AF85F-5E7A-2745-7C47-132C6E845D2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872151" y="5051875"/>
            <a:ext cx="4118437" cy="405784"/>
          </a:xfrm>
          <a:prstGeom prst="rect">
            <a:avLst/>
          </a:prstGeom>
        </p:spPr>
      </p:pic>
      <p:pic>
        <p:nvPicPr>
          <p:cNvPr id="44" name="Picture 44">
            <a:extLst>
              <a:ext uri="{FF2B5EF4-FFF2-40B4-BE49-F238E27FC236}">
                <a16:creationId xmlns:a16="http://schemas.microsoft.com/office/drawing/2014/main" id="{3AB797D2-53D3-1197-ACC6-1D2D4CF73E0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872153" y="4450594"/>
            <a:ext cx="4008078" cy="530228"/>
          </a:xfrm>
          <a:prstGeom prst="rect">
            <a:avLst/>
          </a:prstGeom>
        </p:spPr>
      </p:pic>
      <p:pic>
        <p:nvPicPr>
          <p:cNvPr id="45" name="Picture 4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FA63FE1-606E-1786-5256-53253A9678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10610" y="4475158"/>
            <a:ext cx="3863763" cy="574480"/>
          </a:xfrm>
          <a:prstGeom prst="rect">
            <a:avLst/>
          </a:prstGeom>
        </p:spPr>
      </p:pic>
      <p:pic>
        <p:nvPicPr>
          <p:cNvPr id="46" name="Picture 46" descr="Text&#10;&#10;Description automatically generated">
            <a:extLst>
              <a:ext uri="{FF2B5EF4-FFF2-40B4-BE49-F238E27FC236}">
                <a16:creationId xmlns:a16="http://schemas.microsoft.com/office/drawing/2014/main" id="{D470020A-938E-C1F0-06C8-3EAE6CF9098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93632" y="3845794"/>
            <a:ext cx="4228796" cy="602286"/>
          </a:xfrm>
          <a:prstGeom prst="rect">
            <a:avLst/>
          </a:prstGeom>
        </p:spPr>
      </p:pic>
      <p:pic>
        <p:nvPicPr>
          <p:cNvPr id="47" name="Picture 47" descr="A picture containing text&#10;&#10;Description automatically generated">
            <a:extLst>
              <a:ext uri="{FF2B5EF4-FFF2-40B4-BE49-F238E27FC236}">
                <a16:creationId xmlns:a16="http://schemas.microsoft.com/office/drawing/2014/main" id="{65F35DC5-931B-5425-AB8F-6532D60B853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66295" y="2919508"/>
            <a:ext cx="4407068" cy="519339"/>
          </a:xfrm>
          <a:prstGeom prst="rect">
            <a:avLst/>
          </a:prstGeom>
        </p:spPr>
      </p:pic>
      <p:pic>
        <p:nvPicPr>
          <p:cNvPr id="48" name="Picture 4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FD3B5E8-D717-830E-A635-9537E60346A0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923086" y="1497138"/>
            <a:ext cx="4271240" cy="528711"/>
          </a:xfrm>
          <a:prstGeom prst="rect">
            <a:avLst/>
          </a:prstGeom>
        </p:spPr>
      </p:pic>
      <p:pic>
        <p:nvPicPr>
          <p:cNvPr id="49" name="Picture 49" descr="Text&#10;&#10;Description automatically generated">
            <a:extLst>
              <a:ext uri="{FF2B5EF4-FFF2-40B4-BE49-F238E27FC236}">
                <a16:creationId xmlns:a16="http://schemas.microsoft.com/office/drawing/2014/main" id="{42A7067D-A34E-8EF3-EE62-3884E72C5AA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85144" y="1499379"/>
            <a:ext cx="4271242" cy="651567"/>
          </a:xfrm>
          <a:prstGeom prst="rect">
            <a:avLst/>
          </a:prstGeom>
        </p:spPr>
      </p:pic>
      <p:pic>
        <p:nvPicPr>
          <p:cNvPr id="50" name="Picture 50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E9AA8B88-FCA2-AB13-5F8E-AA951A028E1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644662" y="533023"/>
            <a:ext cx="2480036" cy="971341"/>
          </a:xfrm>
          <a:prstGeom prst="rect">
            <a:avLst/>
          </a:prstGeom>
        </p:spPr>
      </p:pic>
      <p:pic>
        <p:nvPicPr>
          <p:cNvPr id="51" name="Picture 51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859A8C90-26DB-3B88-8CD0-EF89B2F52AF1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860229" y="568625"/>
            <a:ext cx="2743200" cy="1002007"/>
          </a:xfrm>
          <a:prstGeom prst="rect">
            <a:avLst/>
          </a:prstGeom>
        </p:spPr>
      </p:pic>
      <p:pic>
        <p:nvPicPr>
          <p:cNvPr id="52" name="Picture 52" descr="Text&#10;&#10;Description automatically generated">
            <a:extLst>
              <a:ext uri="{FF2B5EF4-FFF2-40B4-BE49-F238E27FC236}">
                <a16:creationId xmlns:a16="http://schemas.microsoft.com/office/drawing/2014/main" id="{242E86D4-4649-327D-9D77-4E521E9A8E54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93633" y="499039"/>
            <a:ext cx="2242343" cy="920465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49E721F-E415-B99C-7A2E-5E3366BA5BD1}"/>
              </a:ext>
            </a:extLst>
          </p:cNvPr>
          <p:cNvSpPr/>
          <p:nvPr/>
        </p:nvSpPr>
        <p:spPr>
          <a:xfrm>
            <a:off x="590842" y="3757286"/>
            <a:ext cx="8607972" cy="50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5" name="Picture 55">
            <a:extLst>
              <a:ext uri="{FF2B5EF4-FFF2-40B4-BE49-F238E27FC236}">
                <a16:creationId xmlns:a16="http://schemas.microsoft.com/office/drawing/2014/main" id="{21337E7A-B252-78A7-BAAC-3ED5B30DE4F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104697" y="3344083"/>
            <a:ext cx="2564929" cy="306872"/>
          </a:xfrm>
          <a:prstGeom prst="rect">
            <a:avLst/>
          </a:prstGeom>
        </p:spPr>
      </p:pic>
      <p:pic>
        <p:nvPicPr>
          <p:cNvPr id="59" name="Picture 59" descr="Text&#10;&#10;Description automatically generated">
            <a:extLst>
              <a:ext uri="{FF2B5EF4-FFF2-40B4-BE49-F238E27FC236}">
                <a16:creationId xmlns:a16="http://schemas.microsoft.com/office/drawing/2014/main" id="{88B733CD-5DE6-A339-5E3E-F964139747F0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897619" y="3003394"/>
            <a:ext cx="3744916" cy="691131"/>
          </a:xfrm>
          <a:prstGeom prst="rect">
            <a:avLst/>
          </a:prstGeom>
        </p:spPr>
      </p:pic>
      <p:pic>
        <p:nvPicPr>
          <p:cNvPr id="60" name="Picture 60" descr="Text&#10;&#10;Description automatically generated">
            <a:extLst>
              <a:ext uri="{FF2B5EF4-FFF2-40B4-BE49-F238E27FC236}">
                <a16:creationId xmlns:a16="http://schemas.microsoft.com/office/drawing/2014/main" id="{E3DB453E-FD03-AD53-5B94-F861F5BE4B4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10611" y="8958897"/>
            <a:ext cx="3634557" cy="77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79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A3 Paper (297x420 mm)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431</cp:revision>
  <dcterms:created xsi:type="dcterms:W3CDTF">2023-01-27T05:44:11Z</dcterms:created>
  <dcterms:modified xsi:type="dcterms:W3CDTF">2023-01-27T08:24:10Z</dcterms:modified>
</cp:coreProperties>
</file>